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4" autoAdjust="0"/>
  </p:normalViewPr>
  <p:slideViewPr>
    <p:cSldViewPr>
      <p:cViewPr>
        <p:scale>
          <a:sx n="70" d="100"/>
          <a:sy n="70" d="100"/>
        </p:scale>
        <p:origin x="-1890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E2F9-E267-4CAD-B83A-68A3B8B7A358}" type="datetimeFigureOut">
              <a:rPr lang="en-US" smtClean="0"/>
              <a:pPr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5837D-D19D-41EC-9419-B77BF7F87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pix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16930">
            <a:off x="5094758" y="517037"/>
            <a:ext cx="1368582" cy="1487360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13" name="Picture 12" descr="cinco 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6705600"/>
            <a:ext cx="1447800" cy="1737360"/>
          </a:xfrm>
          <a:prstGeom prst="rect">
            <a:avLst/>
          </a:prstGeom>
        </p:spPr>
      </p:pic>
      <p:pic>
        <p:nvPicPr>
          <p:cNvPr id="18" name="Picture 17" descr="pick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806045">
            <a:off x="133506" y="397822"/>
            <a:ext cx="1635844" cy="1356212"/>
          </a:xfrm>
          <a:prstGeom prst="rect">
            <a:avLst/>
          </a:prstGeom>
        </p:spPr>
      </p:pic>
      <p:pic>
        <p:nvPicPr>
          <p:cNvPr id="16" name="Picture 15" descr="maraca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818501">
            <a:off x="1457690" y="6092792"/>
            <a:ext cx="744655" cy="8489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90800" y="3276600"/>
            <a:ext cx="3886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urlz MT" pitchFamily="82" charset="0"/>
              </a:rPr>
              <a:t>Join us on Sunday, May 5, 2014 at the Sponge Reef, 1230 Valley Lake Dr. Schaumburg for a deliciously fun fundraiser from 11am-3pm! </a:t>
            </a:r>
          </a:p>
          <a:p>
            <a:r>
              <a:rPr lang="en-US" sz="2400" b="1" dirty="0" smtClean="0">
                <a:latin typeface="Curlz MT" pitchFamily="82" charset="0"/>
              </a:rPr>
              <a:t/>
            </a:r>
            <a:br>
              <a:rPr lang="en-US" sz="2400" b="1" dirty="0" smtClean="0">
                <a:latin typeface="Curlz MT" pitchFamily="82" charset="0"/>
              </a:rPr>
            </a:br>
            <a:r>
              <a:rPr lang="en-US" sz="2400" b="1" dirty="0" smtClean="0">
                <a:latin typeface="Curlz MT" pitchFamily="82" charset="0"/>
              </a:rPr>
              <a:t>$15/ticket includes a </a:t>
            </a:r>
            <a:r>
              <a:rPr lang="en-US" sz="2400" b="1" dirty="0" smtClean="0">
                <a:latin typeface="Curlz MT" pitchFamily="82" charset="0"/>
              </a:rPr>
              <a:t>4 </a:t>
            </a:r>
            <a:r>
              <a:rPr lang="en-US" sz="2400" b="1" dirty="0" smtClean="0">
                <a:latin typeface="Curlz MT" pitchFamily="82" charset="0"/>
              </a:rPr>
              <a:t>hour deluxe Mexican buffet and 2 free drink tickets for domestic draft beer</a:t>
            </a:r>
            <a:endParaRPr lang="en-US" sz="2400" b="1" dirty="0">
              <a:latin typeface="Curlz MT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381000"/>
            <a:ext cx="5279843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solidFill>
                  <a:srgbClr val="FFFF00"/>
                </a:solidFill>
                <a:latin typeface="Curlz MT" pitchFamily="82" charset="0"/>
              </a:rPr>
              <a:t>     </a:t>
            </a:r>
            <a:r>
              <a:rPr lang="en-US" sz="6000" b="1" dirty="0" smtClean="0">
                <a:solidFill>
                  <a:srgbClr val="00B0F0"/>
                </a:solidFill>
                <a:latin typeface="Curlz MT" pitchFamily="82" charset="0"/>
              </a:rPr>
              <a:t> CINCO</a:t>
            </a:r>
          </a:p>
          <a:p>
            <a:pPr algn="ctr"/>
            <a:r>
              <a:rPr lang="en-US" sz="6000" b="1" dirty="0" smtClean="0">
                <a:solidFill>
                  <a:srgbClr val="00CC00"/>
                </a:solidFill>
                <a:latin typeface="Curlz MT" pitchFamily="82" charset="0"/>
              </a:rPr>
              <a:t>DE</a:t>
            </a:r>
            <a:r>
              <a:rPr lang="en-US" sz="6000" dirty="0" smtClean="0">
                <a:latin typeface="Curlz MT" pitchFamily="82" charset="0"/>
              </a:rPr>
              <a:t> </a:t>
            </a:r>
            <a:r>
              <a:rPr lang="en-US" sz="6600" b="1" dirty="0" smtClean="0">
                <a:solidFill>
                  <a:srgbClr val="FF0000"/>
                </a:solidFill>
                <a:latin typeface="Curlz MT" pitchFamily="82" charset="0"/>
              </a:rPr>
              <a:t>MAYO</a:t>
            </a:r>
          </a:p>
          <a:p>
            <a:pPr algn="ctr"/>
            <a:r>
              <a:rPr lang="en-US" b="1" dirty="0" smtClean="0">
                <a:solidFill>
                  <a:srgbClr val="FF6600"/>
                </a:solidFill>
                <a:latin typeface="Curlz MT" pitchFamily="82" charset="0"/>
              </a:rPr>
              <a:t> </a:t>
            </a:r>
            <a:r>
              <a:rPr lang="en-US" sz="6000" b="1" dirty="0" smtClean="0">
                <a:solidFill>
                  <a:srgbClr val="FF6600"/>
                </a:solidFill>
                <a:latin typeface="Curlz MT" pitchFamily="82" charset="0"/>
              </a:rPr>
              <a:t>WOOFY </a:t>
            </a:r>
            <a:r>
              <a:rPr lang="en-US" sz="6000" b="1" dirty="0" smtClean="0">
                <a:solidFill>
                  <a:srgbClr val="00CC00"/>
                </a:solidFill>
                <a:latin typeface="Curlz MT" pitchFamily="82" charset="0"/>
              </a:rPr>
              <a:t>FIESTA</a:t>
            </a:r>
            <a:endParaRPr lang="en-US" sz="6000" b="1" dirty="0">
              <a:solidFill>
                <a:srgbClr val="00CC00"/>
              </a:solidFill>
              <a:latin typeface="Curlz MT" pitchFamily="8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8313003"/>
            <a:ext cx="5939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i="1" dirty="0" smtClean="0"/>
          </a:p>
          <a:p>
            <a:r>
              <a:rPr lang="en-US" sz="1200" i="1" dirty="0" smtClean="0"/>
              <a:t>Hope Pet Rescue is a licensed 501 (c) 3 organization.  All proceeds go directly to the animals. Our foster based rescue is reliant solely on the generosity of our donors and supporters .</a:t>
            </a:r>
          </a:p>
          <a:p>
            <a:endParaRPr lang="en-US" sz="1200" i="1" dirty="0"/>
          </a:p>
        </p:txBody>
      </p:sp>
      <p:pic>
        <p:nvPicPr>
          <p:cNvPr id="17" name="Picture 16" descr="mexican-ca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3733800"/>
            <a:ext cx="1819275" cy="18192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81000" y="6781800"/>
            <a:ext cx="39623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>
              <a:latin typeface="Curlz MT" pitchFamily="82" charset="0"/>
            </a:endParaRPr>
          </a:p>
          <a:p>
            <a:r>
              <a:rPr lang="en-US" sz="2000" b="1" dirty="0" smtClean="0">
                <a:latin typeface="Curlz MT" pitchFamily="82" charset="0"/>
              </a:rPr>
              <a:t>There will also be a 50/50 raffle, bucket raffle prizes, trivia games and more!!  </a:t>
            </a:r>
          </a:p>
          <a:p>
            <a:r>
              <a:rPr lang="en-US" sz="2000" b="1" dirty="0" smtClean="0">
                <a:latin typeface="Curlz MT" pitchFamily="82" charset="0"/>
              </a:rPr>
              <a:t>Tickets can be purchased at the door!!</a:t>
            </a:r>
          </a:p>
          <a:p>
            <a:endParaRPr lang="en-US" sz="2000" dirty="0"/>
          </a:p>
        </p:txBody>
      </p:sp>
      <p:pic>
        <p:nvPicPr>
          <p:cNvPr id="21" name="Picture 20" descr="maraca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818501">
            <a:off x="543290" y="5864193"/>
            <a:ext cx="744655" cy="848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Eli Lilly and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C162152</dc:creator>
  <cp:lastModifiedBy>mswier</cp:lastModifiedBy>
  <cp:revision>23</cp:revision>
  <dcterms:created xsi:type="dcterms:W3CDTF">2013-04-23T01:34:27Z</dcterms:created>
  <dcterms:modified xsi:type="dcterms:W3CDTF">2013-04-26T14:06:30Z</dcterms:modified>
</cp:coreProperties>
</file>