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7086600" cy="93726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086" y="-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909F6-0A26-418C-A7C2-C0977F16FAF8}" type="datetimeFigureOut">
              <a:rPr lang="en-US" smtClean="0"/>
              <a:t>1/28/2013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5D2AF-4A66-495D-9D10-B8256DD8AB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909F6-0A26-418C-A7C2-C0977F16FAF8}" type="datetimeFigureOut">
              <a:rPr lang="en-US" smtClean="0"/>
              <a:t>1/28/2013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5D2AF-4A66-495D-9D10-B8256DD8AB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909F6-0A26-418C-A7C2-C0977F16FAF8}" type="datetimeFigureOut">
              <a:rPr lang="en-US" smtClean="0"/>
              <a:t>1/28/2013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5D2AF-4A66-495D-9D10-B8256DD8AB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909F6-0A26-418C-A7C2-C0977F16FAF8}" type="datetimeFigureOut">
              <a:rPr lang="en-US" smtClean="0"/>
              <a:t>1/28/2013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5D2AF-4A66-495D-9D10-B8256DD8AB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909F6-0A26-418C-A7C2-C0977F16FAF8}" type="datetimeFigureOut">
              <a:rPr lang="en-US" smtClean="0"/>
              <a:t>1/28/2013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5D2AF-4A66-495D-9D10-B8256DD8AB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909F6-0A26-418C-A7C2-C0977F16FAF8}" type="datetimeFigureOut">
              <a:rPr lang="en-US" smtClean="0"/>
              <a:t>1/28/2013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5D2AF-4A66-495D-9D10-B8256DD8AB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909F6-0A26-418C-A7C2-C0977F16FAF8}" type="datetimeFigureOut">
              <a:rPr lang="en-US" smtClean="0"/>
              <a:t>1/28/2013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5D2AF-4A66-495D-9D10-B8256DD8AB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909F6-0A26-418C-A7C2-C0977F16FAF8}" type="datetimeFigureOut">
              <a:rPr lang="en-US" smtClean="0"/>
              <a:t>1/28/2013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5D2AF-4A66-495D-9D10-B8256DD8AB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909F6-0A26-418C-A7C2-C0977F16FAF8}" type="datetimeFigureOut">
              <a:rPr lang="en-US" smtClean="0"/>
              <a:t>1/28/2013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5D2AF-4A66-495D-9D10-B8256DD8AB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909F6-0A26-418C-A7C2-C0977F16FAF8}" type="datetimeFigureOut">
              <a:rPr lang="en-US" smtClean="0"/>
              <a:t>1/28/2013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5D2AF-4A66-495D-9D10-B8256DD8AB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909F6-0A26-418C-A7C2-C0977F16FAF8}" type="datetimeFigureOut">
              <a:rPr lang="en-US" smtClean="0"/>
              <a:t>1/28/2013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5D2AF-4A66-495D-9D10-B8256DD8AB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4909F6-0A26-418C-A7C2-C0977F16FAF8}" type="datetimeFigureOut">
              <a:rPr lang="en-US" smtClean="0"/>
              <a:t>1/28/2013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B5D2AF-4A66-495D-9D10-B8256DD8AB0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hyperlink" Target="http://www.google.com/imgres?imgurl=http://blog.rooseveltcollection.com/wp-content/uploads/2012/02/Pink-Heart.jpg&amp;imgrefurl=http://blog.rooseveltcollection.com/neighborhood/dining-entertainment/holiday-special-romantic-restaurants-in-the-south-loop/attachment/pink-heart/&amp;usg=__BqbydkhuEJBNzSUxx9hjQbJjTRw=&amp;h=2126&amp;w=2126&amp;sz=650&amp;hl=en&amp;start=19&amp;zoom=1&amp;tbnid=ZK6-ErQHYWkO0M:&amp;tbnh=150&amp;tbnw=150&amp;ei=wcjpULSsJ8r_qQGn-4EY&amp;prev=/search?q=heart&amp;hl=en&amp;gbv=2&amp;tbm=isch&amp;itbs=1" TargetMode="Externa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6200" y="148471"/>
            <a:ext cx="4419600" cy="683264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FF"/>
                </a:solidFill>
                <a:latin typeface="Jokerman"/>
                <a:ea typeface="Times New Roman"/>
              </a:rPr>
              <a:t>               HOPE PET RESCUE, INC.</a:t>
            </a:r>
            <a:r>
              <a:rPr lang="en-US" sz="1000" dirty="0" smtClean="0">
                <a:solidFill>
                  <a:srgbClr val="FF00FF"/>
                </a:solidFill>
                <a:latin typeface="Jokerman"/>
                <a:ea typeface="Times New Roman"/>
              </a:rPr>
              <a:t/>
            </a:r>
            <a:br>
              <a:rPr lang="en-US" sz="1000" dirty="0" smtClean="0">
                <a:solidFill>
                  <a:srgbClr val="FF00FF"/>
                </a:solidFill>
                <a:latin typeface="Jokerman"/>
                <a:ea typeface="Times New Roman"/>
              </a:rPr>
            </a:br>
            <a:r>
              <a:rPr lang="en-US" sz="1000" dirty="0" smtClean="0">
                <a:solidFill>
                  <a:srgbClr val="FF00FF"/>
                </a:solidFill>
                <a:latin typeface="Jokerman"/>
                <a:ea typeface="Times New Roman"/>
              </a:rPr>
              <a:t/>
            </a:r>
            <a:br>
              <a:rPr lang="en-US" sz="1000" dirty="0" smtClean="0">
                <a:solidFill>
                  <a:srgbClr val="FF00FF"/>
                </a:solidFill>
                <a:latin typeface="Jokerman"/>
                <a:ea typeface="Times New Roman"/>
              </a:rPr>
            </a:br>
            <a:r>
              <a:rPr lang="en-US" sz="1000" dirty="0" smtClean="0">
                <a:solidFill>
                  <a:srgbClr val="FF00FF"/>
                </a:solidFill>
                <a:latin typeface="Jokerman"/>
                <a:ea typeface="Times New Roman"/>
              </a:rPr>
              <a:t>                                            </a:t>
            </a:r>
            <a:br>
              <a:rPr lang="en-US" sz="1000" dirty="0" smtClean="0">
                <a:solidFill>
                  <a:srgbClr val="FF00FF"/>
                </a:solidFill>
                <a:latin typeface="Jokerman"/>
                <a:ea typeface="Times New Roman"/>
              </a:rPr>
            </a:br>
            <a:endParaRPr lang="en-US" sz="1000" dirty="0" smtClean="0">
              <a:latin typeface="Times New Roman"/>
              <a:ea typeface="Times New Roman"/>
            </a:endParaRPr>
          </a:p>
          <a:p>
            <a:r>
              <a:rPr lang="en-US" sz="1000" dirty="0" smtClean="0">
                <a:solidFill>
                  <a:srgbClr val="FF00FF"/>
                </a:solidFill>
                <a:latin typeface="Jokerman"/>
                <a:ea typeface="Times New Roman"/>
              </a:rPr>
              <a:t>                          </a:t>
            </a:r>
            <a:endParaRPr lang="en-US" sz="1400" dirty="0" smtClean="0">
              <a:latin typeface="Times New Roman"/>
              <a:ea typeface="Times New Roman"/>
            </a:endParaRPr>
          </a:p>
          <a:p>
            <a:r>
              <a:rPr lang="en-US" sz="1400" dirty="0" smtClean="0">
                <a:solidFill>
                  <a:srgbClr val="FF00FF"/>
                </a:solidFill>
                <a:latin typeface="Jokerman"/>
                <a:ea typeface="Times New Roman"/>
              </a:rPr>
              <a:t>                  </a:t>
            </a:r>
            <a:br>
              <a:rPr lang="en-US" sz="1400" dirty="0" smtClean="0">
                <a:solidFill>
                  <a:srgbClr val="FF00FF"/>
                </a:solidFill>
                <a:latin typeface="Jokerman"/>
                <a:ea typeface="Times New Roman"/>
              </a:rPr>
            </a:br>
            <a:r>
              <a:rPr lang="en-US" sz="1600" dirty="0" smtClean="0">
                <a:solidFill>
                  <a:srgbClr val="FF00FF"/>
                </a:solidFill>
                <a:latin typeface="Jokerman"/>
                <a:ea typeface="Times New Roman"/>
              </a:rPr>
              <a:t>              IT’S FLUFFY LOVE 2013!</a:t>
            </a:r>
            <a:endParaRPr lang="en-US" sz="1600" dirty="0" smtClean="0">
              <a:latin typeface="Times New Roman"/>
              <a:ea typeface="Times New Roman"/>
            </a:endParaRPr>
          </a:p>
          <a:p>
            <a:r>
              <a:rPr lang="en-US" sz="1000" dirty="0" smtClean="0">
                <a:latin typeface="Jokerman"/>
                <a:ea typeface="Times New Roman"/>
              </a:rPr>
              <a:t> </a:t>
            </a:r>
            <a:endParaRPr lang="en-US" sz="1100" dirty="0" smtClean="0">
              <a:latin typeface="Times New Roman"/>
              <a:ea typeface="Times New Roman"/>
            </a:endParaRPr>
          </a:p>
          <a:p>
            <a:r>
              <a:rPr lang="en-US" sz="1100" dirty="0" smtClean="0">
                <a:solidFill>
                  <a:srgbClr val="FF0000"/>
                </a:solidFill>
                <a:latin typeface="Jokerman"/>
                <a:ea typeface="Times New Roman"/>
              </a:rPr>
              <a:t>      PLEASE JOIN US ON SUNDAY, FEBRUARY 10, 2013</a:t>
            </a:r>
            <a:endParaRPr lang="en-US" sz="1100" dirty="0" smtClean="0">
              <a:latin typeface="Times New Roman"/>
              <a:ea typeface="Times New Roman"/>
            </a:endParaRPr>
          </a:p>
          <a:p>
            <a:r>
              <a:rPr lang="en-US" sz="1100" dirty="0" smtClean="0">
                <a:solidFill>
                  <a:srgbClr val="FF0000"/>
                </a:solidFill>
                <a:latin typeface="Jokerman"/>
                <a:ea typeface="Times New Roman"/>
              </a:rPr>
              <a:t>        FOR A VALENTINE’S DAY THEMED  FUNDRAISER </a:t>
            </a:r>
            <a:br>
              <a:rPr lang="en-US" sz="1100" dirty="0" smtClean="0">
                <a:solidFill>
                  <a:srgbClr val="FF0000"/>
                </a:solidFill>
                <a:latin typeface="Jokerman"/>
                <a:ea typeface="Times New Roman"/>
              </a:rPr>
            </a:br>
            <a:r>
              <a:rPr lang="en-US" sz="1100" dirty="0" smtClean="0">
                <a:solidFill>
                  <a:srgbClr val="FF0000"/>
                </a:solidFill>
                <a:latin typeface="Jokerman"/>
                <a:ea typeface="Times New Roman"/>
              </a:rPr>
              <a:t>                     THE WHOLE FAMILY CAN ENJOY!</a:t>
            </a:r>
            <a:endParaRPr lang="en-US" sz="1100" dirty="0" smtClean="0">
              <a:latin typeface="Times New Roman"/>
              <a:ea typeface="Times New Roman"/>
            </a:endParaRPr>
          </a:p>
          <a:p>
            <a:r>
              <a:rPr lang="en-US" sz="1100" dirty="0" smtClean="0">
                <a:solidFill>
                  <a:srgbClr val="FF0000"/>
                </a:solidFill>
                <a:latin typeface="Jokerman"/>
                <a:ea typeface="Times New Roman"/>
              </a:rPr>
              <a:t>                                     TIME: 2 – 5 PM</a:t>
            </a:r>
            <a:endParaRPr lang="en-US" sz="1100" dirty="0" smtClean="0">
              <a:latin typeface="Times New Roman"/>
              <a:ea typeface="Times New Roman"/>
            </a:endParaRPr>
          </a:p>
          <a:p>
            <a:r>
              <a:rPr lang="en-US" sz="1100" dirty="0" smtClean="0">
                <a:solidFill>
                  <a:srgbClr val="FF0000"/>
                </a:solidFill>
                <a:latin typeface="Jokerman"/>
                <a:ea typeface="Times New Roman"/>
              </a:rPr>
              <a:t>                  WHERE:  ROOKIE’S PUB AND GRILL</a:t>
            </a:r>
            <a:br>
              <a:rPr lang="en-US" sz="1100" dirty="0" smtClean="0">
                <a:solidFill>
                  <a:srgbClr val="FF0000"/>
                </a:solidFill>
                <a:latin typeface="Jokerman"/>
                <a:ea typeface="Times New Roman"/>
              </a:rPr>
            </a:br>
            <a:r>
              <a:rPr lang="en-US" sz="1100" dirty="0" smtClean="0">
                <a:solidFill>
                  <a:srgbClr val="FF0000"/>
                </a:solidFill>
                <a:latin typeface="Jokerman"/>
                <a:ea typeface="Times New Roman"/>
              </a:rPr>
              <a:t>       4607 W. HIGGINS RD., HOFFMAN ESTATES, IL</a:t>
            </a:r>
            <a:endParaRPr lang="en-US" sz="1100" dirty="0" smtClean="0">
              <a:latin typeface="Times New Roman"/>
              <a:ea typeface="Times New Roman"/>
            </a:endParaRPr>
          </a:p>
          <a:p>
            <a:r>
              <a:rPr lang="en-US" sz="1000" dirty="0" smtClean="0">
                <a:solidFill>
                  <a:srgbClr val="0070C0"/>
                </a:solidFill>
                <a:latin typeface="Jokerman"/>
                <a:ea typeface="Times New Roman"/>
              </a:rPr>
              <a:t>                     </a:t>
            </a:r>
            <a:br>
              <a:rPr lang="en-US" sz="1000" dirty="0" smtClean="0">
                <a:solidFill>
                  <a:srgbClr val="0070C0"/>
                </a:solidFill>
                <a:latin typeface="Jokerman"/>
                <a:ea typeface="Times New Roman"/>
              </a:rPr>
            </a:br>
            <a:r>
              <a:rPr lang="en-US" sz="1100" dirty="0" smtClean="0">
                <a:solidFill>
                  <a:srgbClr val="0070C0"/>
                </a:solidFill>
                <a:latin typeface="Jokerman"/>
                <a:ea typeface="Times New Roman"/>
              </a:rPr>
              <a:t>                     THE $20 LOVE PACKAGE INCLUDES:</a:t>
            </a:r>
            <a:br>
              <a:rPr lang="en-US" sz="1100" dirty="0" smtClean="0">
                <a:solidFill>
                  <a:srgbClr val="0070C0"/>
                </a:solidFill>
                <a:latin typeface="Jokerman"/>
                <a:ea typeface="Times New Roman"/>
              </a:rPr>
            </a:br>
            <a:r>
              <a:rPr lang="en-US" sz="1100" dirty="0" smtClean="0">
                <a:solidFill>
                  <a:srgbClr val="0070C0"/>
                </a:solidFill>
                <a:latin typeface="Jokerman"/>
                <a:ea typeface="Times New Roman"/>
              </a:rPr>
              <a:t>      3 HOUR FOOD BUFFET WITH  UNLIMITED SOFT DRINKS      </a:t>
            </a:r>
            <a:endParaRPr lang="en-US" sz="1100" dirty="0" smtClean="0">
              <a:latin typeface="Times New Roman"/>
              <a:ea typeface="Times New Roman"/>
            </a:endParaRPr>
          </a:p>
          <a:p>
            <a:pPr marL="228600" marR="0">
              <a:spcBef>
                <a:spcPts val="0"/>
              </a:spcBef>
              <a:spcAft>
                <a:spcPts val="0"/>
              </a:spcAft>
            </a:pPr>
            <a:r>
              <a:rPr lang="en-US" sz="1100" dirty="0" smtClean="0">
                <a:solidFill>
                  <a:srgbClr val="0070C0"/>
                </a:solidFill>
                <a:latin typeface="Jokerman"/>
                <a:ea typeface="Times New Roman"/>
              </a:rPr>
              <a:t>                   CHILDREN UNDER </a:t>
            </a:r>
            <a:r>
              <a:rPr lang="en-US" sz="1100" dirty="0" smtClean="0">
                <a:solidFill>
                  <a:srgbClr val="0070C0"/>
                </a:solidFill>
                <a:latin typeface="Jokerman"/>
                <a:ea typeface="Times New Roman"/>
              </a:rPr>
              <a:t>9 </a:t>
            </a:r>
            <a:r>
              <a:rPr lang="en-US" sz="1100" dirty="0" smtClean="0">
                <a:solidFill>
                  <a:srgbClr val="0070C0"/>
                </a:solidFill>
                <a:latin typeface="Jokerman"/>
                <a:ea typeface="Times New Roman"/>
              </a:rPr>
              <a:t>ARE FREE!!</a:t>
            </a:r>
            <a:br>
              <a:rPr lang="en-US" sz="1100" dirty="0" smtClean="0">
                <a:solidFill>
                  <a:srgbClr val="0070C0"/>
                </a:solidFill>
                <a:latin typeface="Jokerman"/>
                <a:ea typeface="Times New Roman"/>
              </a:rPr>
            </a:br>
            <a:endParaRPr lang="en-US" sz="1100" dirty="0" smtClean="0">
              <a:latin typeface="Times New Roman"/>
              <a:ea typeface="Times New Roman"/>
            </a:endParaRPr>
          </a:p>
          <a:p>
            <a:r>
              <a:rPr lang="en-US" sz="1100" b="1" dirty="0" smtClean="0">
                <a:solidFill>
                  <a:srgbClr val="0070C0"/>
                </a:solidFill>
                <a:latin typeface="Jokerman"/>
                <a:ea typeface="Times New Roman"/>
              </a:rPr>
              <a:t>     T</a:t>
            </a:r>
            <a:r>
              <a:rPr lang="en-US" sz="1100" dirty="0" smtClean="0">
                <a:solidFill>
                  <a:srgbClr val="0070C0"/>
                </a:solidFill>
                <a:latin typeface="Jokerman"/>
                <a:ea typeface="Times New Roman"/>
              </a:rPr>
              <a:t>HERE WILL BE A SILENT AUCTION, TRIVIA GAMES </a:t>
            </a:r>
            <a:br>
              <a:rPr lang="en-US" sz="1100" dirty="0" smtClean="0">
                <a:solidFill>
                  <a:srgbClr val="0070C0"/>
                </a:solidFill>
                <a:latin typeface="Jokerman"/>
                <a:ea typeface="Times New Roman"/>
              </a:rPr>
            </a:br>
            <a:r>
              <a:rPr lang="en-US" sz="1100" dirty="0" smtClean="0">
                <a:solidFill>
                  <a:srgbClr val="0070C0"/>
                </a:solidFill>
                <a:latin typeface="Jokerman"/>
                <a:ea typeface="Times New Roman"/>
              </a:rPr>
              <a:t>         AND RAFFLE PRIZES FOR ADULTS, AS WELL AS  </a:t>
            </a:r>
            <a:br>
              <a:rPr lang="en-US" sz="1100" dirty="0" smtClean="0">
                <a:solidFill>
                  <a:srgbClr val="0070C0"/>
                </a:solidFill>
                <a:latin typeface="Jokerman"/>
                <a:ea typeface="Times New Roman"/>
              </a:rPr>
            </a:br>
            <a:r>
              <a:rPr lang="en-US" sz="1100" dirty="0" smtClean="0">
                <a:solidFill>
                  <a:srgbClr val="0070C0"/>
                </a:solidFill>
                <a:latin typeface="Jokerman"/>
                <a:ea typeface="Times New Roman"/>
              </a:rPr>
              <a:t>                   ENTERTAINMENT  FOR CHILDREN!!!  </a:t>
            </a:r>
            <a:br>
              <a:rPr lang="en-US" sz="1100" dirty="0" smtClean="0">
                <a:solidFill>
                  <a:srgbClr val="0070C0"/>
                </a:solidFill>
                <a:latin typeface="Jokerman"/>
                <a:ea typeface="Times New Roman"/>
              </a:rPr>
            </a:br>
            <a:r>
              <a:rPr lang="en-US" sz="1100" dirty="0" smtClean="0">
                <a:solidFill>
                  <a:srgbClr val="0070C0"/>
                </a:solidFill>
                <a:latin typeface="Jokerman"/>
                <a:ea typeface="Times New Roman"/>
              </a:rPr>
              <a:t>            VISIT OUR WEBSITE TO PURCHASE TICKETS</a:t>
            </a:r>
            <a:br>
              <a:rPr lang="en-US" sz="1100" dirty="0" smtClean="0">
                <a:solidFill>
                  <a:srgbClr val="0070C0"/>
                </a:solidFill>
                <a:latin typeface="Jokerman"/>
                <a:ea typeface="Times New Roman"/>
              </a:rPr>
            </a:br>
            <a:r>
              <a:rPr lang="en-US" sz="1100" dirty="0" smtClean="0">
                <a:solidFill>
                  <a:srgbClr val="0070C0"/>
                </a:solidFill>
                <a:latin typeface="Jokerman"/>
                <a:ea typeface="Times New Roman"/>
              </a:rPr>
              <a:t>       IN ADVANCE PLEASE RS.V.P. BY  FEBRUARY 1</a:t>
            </a:r>
            <a:r>
              <a:rPr lang="en-US" sz="1100" baseline="30000" dirty="0" smtClean="0">
                <a:solidFill>
                  <a:srgbClr val="0070C0"/>
                </a:solidFill>
                <a:latin typeface="Jokerman"/>
                <a:ea typeface="Times New Roman"/>
              </a:rPr>
              <a:t>ST</a:t>
            </a:r>
            <a:br>
              <a:rPr lang="en-US" sz="1100" baseline="30000" dirty="0" smtClean="0">
                <a:solidFill>
                  <a:srgbClr val="0070C0"/>
                </a:solidFill>
                <a:latin typeface="Jokerman"/>
                <a:ea typeface="Times New Roman"/>
              </a:rPr>
            </a:br>
            <a:r>
              <a:rPr lang="en-US" sz="1100" i="1" dirty="0" smtClean="0">
                <a:solidFill>
                  <a:srgbClr val="1F497D"/>
                </a:solidFill>
                <a:latin typeface="Jokerman"/>
                <a:ea typeface="FangSong"/>
                <a:cs typeface="Andalus"/>
              </a:rPr>
              <a:t/>
            </a:r>
            <a:br>
              <a:rPr lang="en-US" sz="1100" i="1" dirty="0" smtClean="0">
                <a:solidFill>
                  <a:srgbClr val="1F497D"/>
                </a:solidFill>
                <a:latin typeface="Jokerman"/>
                <a:ea typeface="FangSong"/>
                <a:cs typeface="Andalus"/>
              </a:rPr>
            </a:br>
            <a:r>
              <a:rPr lang="en-US" sz="1100" dirty="0" smtClean="0">
                <a:solidFill>
                  <a:srgbClr val="FF3399"/>
                </a:solidFill>
                <a:latin typeface="Jokerman"/>
                <a:ea typeface="Times New Roman"/>
              </a:rPr>
              <a:t>VISIT HOPEPETRESCUE.COM FOR MORE INFORMATION</a:t>
            </a:r>
            <a:br>
              <a:rPr lang="en-US" sz="1100" dirty="0" smtClean="0">
                <a:solidFill>
                  <a:srgbClr val="FF3399"/>
                </a:solidFill>
                <a:latin typeface="Jokerman"/>
                <a:ea typeface="Times New Roman"/>
              </a:rPr>
            </a:br>
            <a:r>
              <a:rPr lang="en-US" sz="1100" dirty="0" smtClean="0">
                <a:solidFill>
                  <a:srgbClr val="FF3399"/>
                </a:solidFill>
                <a:latin typeface="Jokerman"/>
                <a:ea typeface="Times New Roman"/>
              </a:rPr>
              <a:t> OR VISIT US ON  FACEBOOK.COM/  HOPEPETRESCUE!</a:t>
            </a:r>
            <a:r>
              <a:rPr lang="en-US" sz="1100" i="1" dirty="0" smtClean="0">
                <a:solidFill>
                  <a:srgbClr val="1F497D"/>
                </a:solidFill>
                <a:latin typeface="Jokerman"/>
                <a:ea typeface="FangSong"/>
                <a:cs typeface="Andalus"/>
              </a:rPr>
              <a:t>    </a:t>
            </a:r>
            <a:r>
              <a:rPr lang="en-US" sz="1000" i="1" dirty="0" smtClean="0">
                <a:solidFill>
                  <a:srgbClr val="1F497D"/>
                </a:solidFill>
                <a:latin typeface="Jokerman"/>
                <a:ea typeface="FangSong"/>
                <a:cs typeface="Andalus"/>
              </a:rPr>
              <a:t/>
            </a:r>
            <a:br>
              <a:rPr lang="en-US" sz="1000" i="1" dirty="0" smtClean="0">
                <a:solidFill>
                  <a:srgbClr val="1F497D"/>
                </a:solidFill>
                <a:latin typeface="Jokerman"/>
                <a:ea typeface="FangSong"/>
                <a:cs typeface="Andalus"/>
              </a:rPr>
            </a:br>
            <a:r>
              <a:rPr lang="en-US" sz="1000" i="1" dirty="0" smtClean="0">
                <a:solidFill>
                  <a:srgbClr val="1F497D"/>
                </a:solidFill>
                <a:latin typeface="Jokerman"/>
                <a:ea typeface="FangSong"/>
                <a:cs typeface="Andalus"/>
              </a:rPr>
              <a:t/>
            </a:r>
            <a:br>
              <a:rPr lang="en-US" sz="1000" i="1" dirty="0" smtClean="0">
                <a:solidFill>
                  <a:srgbClr val="1F497D"/>
                </a:solidFill>
                <a:latin typeface="Jokerman"/>
                <a:ea typeface="FangSong"/>
                <a:cs typeface="Andalus"/>
              </a:rPr>
            </a:br>
            <a:r>
              <a:rPr lang="en-US" sz="1000" i="1" dirty="0" smtClean="0">
                <a:solidFill>
                  <a:srgbClr val="1F497D"/>
                </a:solidFill>
                <a:latin typeface="Jokerman"/>
                <a:ea typeface="FangSong"/>
                <a:cs typeface="Andalus"/>
              </a:rPr>
              <a:t/>
            </a:r>
            <a:br>
              <a:rPr lang="en-US" sz="1000" i="1" dirty="0" smtClean="0">
                <a:solidFill>
                  <a:srgbClr val="1F497D"/>
                </a:solidFill>
                <a:latin typeface="Jokerman"/>
                <a:ea typeface="FangSong"/>
                <a:cs typeface="Andalus"/>
              </a:rPr>
            </a:br>
            <a:r>
              <a:rPr lang="en-US" sz="1000" i="1" dirty="0" smtClean="0">
                <a:solidFill>
                  <a:srgbClr val="1F497D"/>
                </a:solidFill>
                <a:latin typeface="Jokerman"/>
                <a:ea typeface="FangSong"/>
                <a:cs typeface="Andalus"/>
              </a:rPr>
              <a:t>  </a:t>
            </a:r>
            <a:r>
              <a:rPr lang="en-US" i="1" dirty="0" smtClean="0">
                <a:solidFill>
                  <a:srgbClr val="1F497D"/>
                </a:solidFill>
                <a:latin typeface="Jokerman"/>
                <a:ea typeface="FangSong"/>
                <a:cs typeface="Andalus"/>
              </a:rPr>
              <a:t>        </a:t>
            </a:r>
            <a:br>
              <a:rPr lang="en-US" i="1" dirty="0" smtClean="0">
                <a:solidFill>
                  <a:srgbClr val="1F497D"/>
                </a:solidFill>
                <a:latin typeface="Jokerman"/>
                <a:ea typeface="FangSong"/>
                <a:cs typeface="Andalus"/>
              </a:rPr>
            </a:br>
            <a:r>
              <a:rPr lang="en-US" i="1" dirty="0" smtClean="0">
                <a:solidFill>
                  <a:srgbClr val="1F497D"/>
                </a:solidFill>
                <a:latin typeface="Jokerman"/>
                <a:ea typeface="FangSong"/>
                <a:cs typeface="Andalus"/>
              </a:rPr>
              <a:t/>
            </a:r>
            <a:br>
              <a:rPr lang="en-US" i="1" dirty="0" smtClean="0">
                <a:solidFill>
                  <a:srgbClr val="1F497D"/>
                </a:solidFill>
                <a:latin typeface="Jokerman"/>
                <a:ea typeface="FangSong"/>
                <a:cs typeface="Andalus"/>
              </a:rPr>
            </a:br>
            <a:r>
              <a:rPr lang="en-US" i="1" dirty="0" smtClean="0">
                <a:solidFill>
                  <a:srgbClr val="1F497D"/>
                </a:solidFill>
                <a:latin typeface="Jokerman"/>
                <a:ea typeface="FangSong"/>
                <a:cs typeface="Andalus"/>
              </a:rPr>
              <a:t/>
            </a:r>
            <a:br>
              <a:rPr lang="en-US" i="1" dirty="0" smtClean="0">
                <a:solidFill>
                  <a:srgbClr val="1F497D"/>
                </a:solidFill>
                <a:latin typeface="Jokerman"/>
                <a:ea typeface="FangSong"/>
                <a:cs typeface="Andalus"/>
              </a:rPr>
            </a:br>
            <a:r>
              <a:rPr lang="en-US" sz="800" i="1" dirty="0" smtClean="0">
                <a:solidFill>
                  <a:srgbClr val="1F497D"/>
                </a:solidFill>
                <a:latin typeface="Jokerman"/>
                <a:ea typeface="FangSong"/>
                <a:cs typeface="Andalus"/>
              </a:rPr>
              <a:t>Hope Pet Rescue is a not-for profit 501 (c)(3) organization run and funded entirely  by Volunteers and generous donors like you.  All donations  are tax deductible</a:t>
            </a:r>
            <a:r>
              <a:rPr lang="en-US" sz="1600" i="1" dirty="0" smtClean="0">
                <a:solidFill>
                  <a:srgbClr val="1F497D"/>
                </a:solidFill>
                <a:latin typeface="Jokerman"/>
                <a:ea typeface="FangSong"/>
                <a:cs typeface="Andalus"/>
              </a:rPr>
              <a:t>.</a:t>
            </a:r>
            <a:r>
              <a:rPr lang="en-US" sz="1600" dirty="0" smtClean="0">
                <a:solidFill>
                  <a:srgbClr val="FF0000"/>
                </a:solidFill>
                <a:latin typeface="Jokerman"/>
                <a:ea typeface="Times New Roman"/>
              </a:rPr>
              <a:t> </a:t>
            </a:r>
            <a:r>
              <a:rPr lang="en-US" sz="1600" dirty="0" smtClean="0">
                <a:solidFill>
                  <a:srgbClr val="00CC00"/>
                </a:solidFill>
                <a:latin typeface="Jokerman"/>
                <a:ea typeface="Times New Roman"/>
              </a:rPr>
              <a:t/>
            </a:r>
            <a:br>
              <a:rPr lang="en-US" sz="1600" dirty="0" smtClean="0">
                <a:solidFill>
                  <a:srgbClr val="00CC00"/>
                </a:solidFill>
                <a:latin typeface="Jokerman"/>
                <a:ea typeface="Times New Roman"/>
              </a:rPr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6" name="Picture 5" descr="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381000"/>
            <a:ext cx="685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4953000"/>
            <a:ext cx="118891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woPt" dir="t"/>
          </a:scene3d>
          <a:sp3d contourW="6350">
            <a:bevelT w="19050"/>
            <a:contourClr>
              <a:srgbClr val="FF0000"/>
            </a:contourClr>
          </a:sp3d>
        </p:spPr>
      </p:pic>
      <p:pic>
        <p:nvPicPr>
          <p:cNvPr id="1027" name="Picture 3" descr="HopePetRescue logo 11-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4898788"/>
            <a:ext cx="990600" cy="847678"/>
          </a:xfrm>
          <a:prstGeom prst="rect">
            <a:avLst/>
          </a:prstGeom>
          <a:noFill/>
        </p:spPr>
      </p:pic>
      <p:pic>
        <p:nvPicPr>
          <p:cNvPr id="1031" name="Picture 7" descr="http://t2.gstatic.com/images?q=tbn:ANd9GcQjEyxVus-eh_QMr6QSyKeLdk_bYRPfpNmADc6dB4YoLG3-cBlAU6PfexLKJA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0367494">
            <a:off x="1208343" y="598744"/>
            <a:ext cx="454868" cy="454868"/>
          </a:xfrm>
          <a:prstGeom prst="rect">
            <a:avLst/>
          </a:prstGeom>
          <a:noFill/>
        </p:spPr>
      </p:pic>
      <p:pic>
        <p:nvPicPr>
          <p:cNvPr id="12" name="Picture 7" descr="http://t2.gstatic.com/images?q=tbn:ANd9GcQjEyxVus-eh_QMr6QSyKeLdk_bYRPfpNmADc6dB4YoLG3-cBlAU6PfexLKJA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055491">
            <a:off x="3261651" y="5166650"/>
            <a:ext cx="479524" cy="479524"/>
          </a:xfrm>
          <a:prstGeom prst="rect">
            <a:avLst/>
          </a:prstGeom>
          <a:noFill/>
        </p:spPr>
      </p:pic>
      <p:pic>
        <p:nvPicPr>
          <p:cNvPr id="13" name="Picture 7" descr="http://t2.gstatic.com/images?q=tbn:ANd9GcQjEyxVus-eh_QMr6QSyKeLdk_bYRPfpNmADc6dB4YoLG3-cBlAU6PfexLKJA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259298">
            <a:off x="2583815" y="602615"/>
            <a:ext cx="474358" cy="474358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4724400" y="304800"/>
            <a:ext cx="4419600" cy="683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FF"/>
                </a:solidFill>
                <a:latin typeface="Jokerman"/>
                <a:ea typeface="Times New Roman"/>
              </a:rPr>
              <a:t>               HOPE PET RESCUE, INC.</a:t>
            </a:r>
            <a:r>
              <a:rPr lang="en-US" sz="1000" dirty="0" smtClean="0">
                <a:solidFill>
                  <a:srgbClr val="FF00FF"/>
                </a:solidFill>
                <a:latin typeface="Jokerman"/>
                <a:ea typeface="Times New Roman"/>
              </a:rPr>
              <a:t/>
            </a:r>
            <a:br>
              <a:rPr lang="en-US" sz="1000" dirty="0" smtClean="0">
                <a:solidFill>
                  <a:srgbClr val="FF00FF"/>
                </a:solidFill>
                <a:latin typeface="Jokerman"/>
                <a:ea typeface="Times New Roman"/>
              </a:rPr>
            </a:br>
            <a:r>
              <a:rPr lang="en-US" sz="1000" dirty="0" smtClean="0">
                <a:solidFill>
                  <a:srgbClr val="FF00FF"/>
                </a:solidFill>
                <a:latin typeface="Jokerman"/>
                <a:ea typeface="Times New Roman"/>
              </a:rPr>
              <a:t/>
            </a:r>
            <a:br>
              <a:rPr lang="en-US" sz="1000" dirty="0" smtClean="0">
                <a:solidFill>
                  <a:srgbClr val="FF00FF"/>
                </a:solidFill>
                <a:latin typeface="Jokerman"/>
                <a:ea typeface="Times New Roman"/>
              </a:rPr>
            </a:br>
            <a:r>
              <a:rPr lang="en-US" sz="1000" dirty="0" smtClean="0">
                <a:solidFill>
                  <a:srgbClr val="FF00FF"/>
                </a:solidFill>
                <a:latin typeface="Jokerman"/>
                <a:ea typeface="Times New Roman"/>
              </a:rPr>
              <a:t>                                            </a:t>
            </a:r>
            <a:br>
              <a:rPr lang="en-US" sz="1000" dirty="0" smtClean="0">
                <a:solidFill>
                  <a:srgbClr val="FF00FF"/>
                </a:solidFill>
                <a:latin typeface="Jokerman"/>
                <a:ea typeface="Times New Roman"/>
              </a:rPr>
            </a:br>
            <a:endParaRPr lang="en-US" sz="1000" dirty="0" smtClean="0">
              <a:latin typeface="Times New Roman"/>
              <a:ea typeface="Times New Roman"/>
            </a:endParaRPr>
          </a:p>
          <a:p>
            <a:r>
              <a:rPr lang="en-US" sz="1000" dirty="0" smtClean="0">
                <a:solidFill>
                  <a:srgbClr val="FF00FF"/>
                </a:solidFill>
                <a:latin typeface="Jokerman"/>
                <a:ea typeface="Times New Roman"/>
              </a:rPr>
              <a:t>                          </a:t>
            </a:r>
            <a:endParaRPr lang="en-US" sz="1400" dirty="0" smtClean="0">
              <a:latin typeface="Times New Roman"/>
              <a:ea typeface="Times New Roman"/>
            </a:endParaRPr>
          </a:p>
          <a:p>
            <a:r>
              <a:rPr lang="en-US" sz="1400" dirty="0" smtClean="0">
                <a:solidFill>
                  <a:srgbClr val="FF00FF"/>
                </a:solidFill>
                <a:latin typeface="Jokerman"/>
                <a:ea typeface="Times New Roman"/>
              </a:rPr>
              <a:t>                  </a:t>
            </a:r>
            <a:br>
              <a:rPr lang="en-US" sz="1400" dirty="0" smtClean="0">
                <a:solidFill>
                  <a:srgbClr val="FF00FF"/>
                </a:solidFill>
                <a:latin typeface="Jokerman"/>
                <a:ea typeface="Times New Roman"/>
              </a:rPr>
            </a:br>
            <a:r>
              <a:rPr lang="en-US" sz="1600" dirty="0" smtClean="0">
                <a:solidFill>
                  <a:srgbClr val="FF00FF"/>
                </a:solidFill>
                <a:latin typeface="Jokerman"/>
                <a:ea typeface="Times New Roman"/>
              </a:rPr>
              <a:t>              IT’S FLUFFY LOVE 2013!</a:t>
            </a:r>
            <a:endParaRPr lang="en-US" sz="1600" dirty="0" smtClean="0">
              <a:latin typeface="Times New Roman"/>
              <a:ea typeface="Times New Roman"/>
            </a:endParaRPr>
          </a:p>
          <a:p>
            <a:r>
              <a:rPr lang="en-US" sz="1000" dirty="0" smtClean="0">
                <a:latin typeface="Jokerman"/>
                <a:ea typeface="Times New Roman"/>
              </a:rPr>
              <a:t> </a:t>
            </a:r>
            <a:endParaRPr lang="en-US" sz="1100" dirty="0" smtClean="0">
              <a:latin typeface="Times New Roman"/>
              <a:ea typeface="Times New Roman"/>
            </a:endParaRPr>
          </a:p>
          <a:p>
            <a:r>
              <a:rPr lang="en-US" sz="1100" dirty="0" smtClean="0">
                <a:solidFill>
                  <a:srgbClr val="FF0000"/>
                </a:solidFill>
                <a:latin typeface="Jokerman"/>
                <a:ea typeface="Times New Roman"/>
              </a:rPr>
              <a:t>      PLEASE JOIN US ON SUNDAY, FEBRUARY 10, 2013</a:t>
            </a:r>
            <a:endParaRPr lang="en-US" sz="1100" dirty="0" smtClean="0">
              <a:latin typeface="Times New Roman"/>
              <a:ea typeface="Times New Roman"/>
            </a:endParaRPr>
          </a:p>
          <a:p>
            <a:r>
              <a:rPr lang="en-US" sz="1100" dirty="0" smtClean="0">
                <a:solidFill>
                  <a:srgbClr val="FF0000"/>
                </a:solidFill>
                <a:latin typeface="Jokerman"/>
                <a:ea typeface="Times New Roman"/>
              </a:rPr>
              <a:t>        FOR A VALENTINE’S DAY THEMED  FUNDRAISER </a:t>
            </a:r>
            <a:br>
              <a:rPr lang="en-US" sz="1100" dirty="0" smtClean="0">
                <a:solidFill>
                  <a:srgbClr val="FF0000"/>
                </a:solidFill>
                <a:latin typeface="Jokerman"/>
                <a:ea typeface="Times New Roman"/>
              </a:rPr>
            </a:br>
            <a:r>
              <a:rPr lang="en-US" sz="1100" dirty="0" smtClean="0">
                <a:solidFill>
                  <a:srgbClr val="FF0000"/>
                </a:solidFill>
                <a:latin typeface="Jokerman"/>
                <a:ea typeface="Times New Roman"/>
              </a:rPr>
              <a:t>                     THE WHOLE FAMILY CAN ENJOY!</a:t>
            </a:r>
            <a:endParaRPr lang="en-US" sz="1100" dirty="0" smtClean="0">
              <a:latin typeface="Times New Roman"/>
              <a:ea typeface="Times New Roman"/>
            </a:endParaRPr>
          </a:p>
          <a:p>
            <a:r>
              <a:rPr lang="en-US" sz="1100" dirty="0" smtClean="0">
                <a:solidFill>
                  <a:srgbClr val="FF0000"/>
                </a:solidFill>
                <a:latin typeface="Jokerman"/>
                <a:ea typeface="Times New Roman"/>
              </a:rPr>
              <a:t>                                     TIME: 2 – 5 PM</a:t>
            </a:r>
            <a:endParaRPr lang="en-US" sz="1100" dirty="0" smtClean="0">
              <a:latin typeface="Times New Roman"/>
              <a:ea typeface="Times New Roman"/>
            </a:endParaRPr>
          </a:p>
          <a:p>
            <a:r>
              <a:rPr lang="en-US" sz="1100" dirty="0" smtClean="0">
                <a:solidFill>
                  <a:srgbClr val="FF0000"/>
                </a:solidFill>
                <a:latin typeface="Jokerman"/>
                <a:ea typeface="Times New Roman"/>
              </a:rPr>
              <a:t>                  WHERE:  ROOKIE’S PUB AND GRILL</a:t>
            </a:r>
            <a:br>
              <a:rPr lang="en-US" sz="1100" dirty="0" smtClean="0">
                <a:solidFill>
                  <a:srgbClr val="FF0000"/>
                </a:solidFill>
                <a:latin typeface="Jokerman"/>
                <a:ea typeface="Times New Roman"/>
              </a:rPr>
            </a:br>
            <a:r>
              <a:rPr lang="en-US" sz="1100" dirty="0" smtClean="0">
                <a:solidFill>
                  <a:srgbClr val="FF0000"/>
                </a:solidFill>
                <a:latin typeface="Jokerman"/>
                <a:ea typeface="Times New Roman"/>
              </a:rPr>
              <a:t>       4607 W. HIGGINS RD., HOFFMAN ESTATES, IL</a:t>
            </a:r>
            <a:endParaRPr lang="en-US" sz="1100" dirty="0" smtClean="0">
              <a:latin typeface="Times New Roman"/>
              <a:ea typeface="Times New Roman"/>
            </a:endParaRPr>
          </a:p>
          <a:p>
            <a:r>
              <a:rPr lang="en-US" sz="1000" dirty="0" smtClean="0">
                <a:solidFill>
                  <a:srgbClr val="0070C0"/>
                </a:solidFill>
                <a:latin typeface="Jokerman"/>
                <a:ea typeface="Times New Roman"/>
              </a:rPr>
              <a:t>                     </a:t>
            </a:r>
            <a:br>
              <a:rPr lang="en-US" sz="1000" dirty="0" smtClean="0">
                <a:solidFill>
                  <a:srgbClr val="0070C0"/>
                </a:solidFill>
                <a:latin typeface="Jokerman"/>
                <a:ea typeface="Times New Roman"/>
              </a:rPr>
            </a:br>
            <a:r>
              <a:rPr lang="en-US" sz="1000" dirty="0" smtClean="0">
                <a:solidFill>
                  <a:srgbClr val="0070C0"/>
                </a:solidFill>
                <a:latin typeface="Jokerman"/>
                <a:ea typeface="Times New Roman"/>
              </a:rPr>
              <a:t>                     </a:t>
            </a:r>
            <a:r>
              <a:rPr lang="en-US" sz="1100" dirty="0" smtClean="0">
                <a:solidFill>
                  <a:srgbClr val="0070C0"/>
                </a:solidFill>
                <a:latin typeface="Jokerman"/>
                <a:ea typeface="Times New Roman"/>
              </a:rPr>
              <a:t>THE $20 LOVE PACKAGE INCLUDES:</a:t>
            </a:r>
            <a:br>
              <a:rPr lang="en-US" sz="1100" dirty="0" smtClean="0">
                <a:solidFill>
                  <a:srgbClr val="0070C0"/>
                </a:solidFill>
                <a:latin typeface="Jokerman"/>
                <a:ea typeface="Times New Roman"/>
              </a:rPr>
            </a:br>
            <a:r>
              <a:rPr lang="en-US" sz="1100" dirty="0" smtClean="0">
                <a:solidFill>
                  <a:srgbClr val="0070C0"/>
                </a:solidFill>
                <a:latin typeface="Jokerman"/>
                <a:ea typeface="Times New Roman"/>
              </a:rPr>
              <a:t>      3 HOUR FOOD BUFFET WITH  UNLIMITED SOFT DRINKS      </a:t>
            </a:r>
            <a:endParaRPr lang="en-US" sz="1100" dirty="0" smtClean="0">
              <a:latin typeface="Times New Roman"/>
              <a:ea typeface="Times New Roman"/>
            </a:endParaRPr>
          </a:p>
          <a:p>
            <a:pPr marL="228600" marR="0">
              <a:spcBef>
                <a:spcPts val="0"/>
              </a:spcBef>
              <a:spcAft>
                <a:spcPts val="0"/>
              </a:spcAft>
            </a:pPr>
            <a:r>
              <a:rPr lang="en-US" sz="1100" dirty="0" smtClean="0">
                <a:solidFill>
                  <a:srgbClr val="0070C0"/>
                </a:solidFill>
                <a:latin typeface="Jokerman"/>
                <a:ea typeface="Times New Roman"/>
              </a:rPr>
              <a:t>                   CHILDREN UNDER </a:t>
            </a:r>
            <a:r>
              <a:rPr lang="en-US" sz="1100" dirty="0" smtClean="0">
                <a:solidFill>
                  <a:srgbClr val="0070C0"/>
                </a:solidFill>
                <a:latin typeface="Jokerman"/>
                <a:ea typeface="Times New Roman"/>
              </a:rPr>
              <a:t>9 </a:t>
            </a:r>
            <a:r>
              <a:rPr lang="en-US" sz="1100" dirty="0" smtClean="0">
                <a:solidFill>
                  <a:srgbClr val="0070C0"/>
                </a:solidFill>
                <a:latin typeface="Jokerman"/>
                <a:ea typeface="Times New Roman"/>
              </a:rPr>
              <a:t>ARE FREE!!</a:t>
            </a:r>
            <a:br>
              <a:rPr lang="en-US" sz="1100" dirty="0" smtClean="0">
                <a:solidFill>
                  <a:srgbClr val="0070C0"/>
                </a:solidFill>
                <a:latin typeface="Jokerman"/>
                <a:ea typeface="Times New Roman"/>
              </a:rPr>
            </a:br>
            <a:endParaRPr lang="en-US" sz="1100" dirty="0" smtClean="0">
              <a:latin typeface="Times New Roman"/>
              <a:ea typeface="Times New Roman"/>
            </a:endParaRPr>
          </a:p>
          <a:p>
            <a:r>
              <a:rPr lang="en-US" sz="1100" b="1" dirty="0" smtClean="0">
                <a:solidFill>
                  <a:srgbClr val="0070C0"/>
                </a:solidFill>
                <a:latin typeface="Jokerman"/>
                <a:ea typeface="Times New Roman"/>
              </a:rPr>
              <a:t>     T</a:t>
            </a:r>
            <a:r>
              <a:rPr lang="en-US" sz="1100" dirty="0" smtClean="0">
                <a:solidFill>
                  <a:srgbClr val="0070C0"/>
                </a:solidFill>
                <a:latin typeface="Jokerman"/>
                <a:ea typeface="Times New Roman"/>
              </a:rPr>
              <a:t>HERE WILL BE A SILENT AUCTION, TRIVIA GAMES </a:t>
            </a:r>
            <a:br>
              <a:rPr lang="en-US" sz="1100" dirty="0" smtClean="0">
                <a:solidFill>
                  <a:srgbClr val="0070C0"/>
                </a:solidFill>
                <a:latin typeface="Jokerman"/>
                <a:ea typeface="Times New Roman"/>
              </a:rPr>
            </a:br>
            <a:r>
              <a:rPr lang="en-US" sz="1100" dirty="0" smtClean="0">
                <a:solidFill>
                  <a:srgbClr val="0070C0"/>
                </a:solidFill>
                <a:latin typeface="Jokerman"/>
                <a:ea typeface="Times New Roman"/>
              </a:rPr>
              <a:t>         AND RAFFLE PRIZES FOR ADULTS, AS WELL AS  </a:t>
            </a:r>
            <a:br>
              <a:rPr lang="en-US" sz="1100" dirty="0" smtClean="0">
                <a:solidFill>
                  <a:srgbClr val="0070C0"/>
                </a:solidFill>
                <a:latin typeface="Jokerman"/>
                <a:ea typeface="Times New Roman"/>
              </a:rPr>
            </a:br>
            <a:r>
              <a:rPr lang="en-US" sz="1100" dirty="0" smtClean="0">
                <a:solidFill>
                  <a:srgbClr val="0070C0"/>
                </a:solidFill>
                <a:latin typeface="Jokerman"/>
                <a:ea typeface="Times New Roman"/>
              </a:rPr>
              <a:t>                   ENTERTAINMENT  FOR CHILDREN!!!  </a:t>
            </a:r>
            <a:br>
              <a:rPr lang="en-US" sz="1100" dirty="0" smtClean="0">
                <a:solidFill>
                  <a:srgbClr val="0070C0"/>
                </a:solidFill>
                <a:latin typeface="Jokerman"/>
                <a:ea typeface="Times New Roman"/>
              </a:rPr>
            </a:br>
            <a:r>
              <a:rPr lang="en-US" sz="1100" dirty="0" smtClean="0">
                <a:solidFill>
                  <a:srgbClr val="0070C0"/>
                </a:solidFill>
                <a:latin typeface="Jokerman"/>
                <a:ea typeface="Times New Roman"/>
              </a:rPr>
              <a:t>            VISIT OUR WEBSITE TO PURCHASE TICKETS</a:t>
            </a:r>
            <a:br>
              <a:rPr lang="en-US" sz="1100" dirty="0" smtClean="0">
                <a:solidFill>
                  <a:srgbClr val="0070C0"/>
                </a:solidFill>
                <a:latin typeface="Jokerman"/>
                <a:ea typeface="Times New Roman"/>
              </a:rPr>
            </a:br>
            <a:r>
              <a:rPr lang="en-US" sz="1100" dirty="0" smtClean="0">
                <a:solidFill>
                  <a:srgbClr val="0070C0"/>
                </a:solidFill>
                <a:latin typeface="Jokerman"/>
                <a:ea typeface="Times New Roman"/>
              </a:rPr>
              <a:t>       IN ADVANCE PLEASE RS.V.P. BY  FEBRUARY 1</a:t>
            </a:r>
            <a:r>
              <a:rPr lang="en-US" sz="1100" baseline="30000" dirty="0" smtClean="0">
                <a:solidFill>
                  <a:srgbClr val="0070C0"/>
                </a:solidFill>
                <a:latin typeface="Jokerman"/>
                <a:ea typeface="Times New Roman"/>
              </a:rPr>
              <a:t>ST</a:t>
            </a:r>
            <a:br>
              <a:rPr lang="en-US" sz="1100" baseline="30000" dirty="0" smtClean="0">
                <a:solidFill>
                  <a:srgbClr val="0070C0"/>
                </a:solidFill>
                <a:latin typeface="Jokerman"/>
                <a:ea typeface="Times New Roman"/>
              </a:rPr>
            </a:br>
            <a:r>
              <a:rPr lang="en-US" sz="1100" i="1" dirty="0" smtClean="0">
                <a:solidFill>
                  <a:srgbClr val="1F497D"/>
                </a:solidFill>
                <a:latin typeface="Jokerman"/>
                <a:ea typeface="FangSong"/>
                <a:cs typeface="Andalus"/>
              </a:rPr>
              <a:t/>
            </a:r>
            <a:br>
              <a:rPr lang="en-US" sz="1100" i="1" dirty="0" smtClean="0">
                <a:solidFill>
                  <a:srgbClr val="1F497D"/>
                </a:solidFill>
                <a:latin typeface="Jokerman"/>
                <a:ea typeface="FangSong"/>
                <a:cs typeface="Andalus"/>
              </a:rPr>
            </a:br>
            <a:r>
              <a:rPr lang="en-US" sz="1100" dirty="0" smtClean="0">
                <a:solidFill>
                  <a:srgbClr val="FF3399"/>
                </a:solidFill>
                <a:latin typeface="Jokerman"/>
                <a:ea typeface="Times New Roman"/>
              </a:rPr>
              <a:t>VISIT HOPEPETRESCUE.COM FOR MORE INFORMATION</a:t>
            </a:r>
            <a:br>
              <a:rPr lang="en-US" sz="1100" dirty="0" smtClean="0">
                <a:solidFill>
                  <a:srgbClr val="FF3399"/>
                </a:solidFill>
                <a:latin typeface="Jokerman"/>
                <a:ea typeface="Times New Roman"/>
              </a:rPr>
            </a:br>
            <a:r>
              <a:rPr lang="en-US" sz="1100" dirty="0" smtClean="0">
                <a:solidFill>
                  <a:srgbClr val="FF3399"/>
                </a:solidFill>
                <a:latin typeface="Jokerman"/>
                <a:ea typeface="Times New Roman"/>
              </a:rPr>
              <a:t> OR VISIT US ON  FACEBOOK.COM/  HOPEPETRESCUE!</a:t>
            </a:r>
            <a:r>
              <a:rPr lang="en-US" sz="1100" i="1" dirty="0" smtClean="0">
                <a:solidFill>
                  <a:srgbClr val="1F497D"/>
                </a:solidFill>
                <a:latin typeface="Jokerman"/>
                <a:ea typeface="FangSong"/>
                <a:cs typeface="Andalus"/>
              </a:rPr>
              <a:t>    </a:t>
            </a:r>
            <a:r>
              <a:rPr lang="en-US" sz="1000" i="1" dirty="0" smtClean="0">
                <a:solidFill>
                  <a:srgbClr val="1F497D"/>
                </a:solidFill>
                <a:latin typeface="Jokerman"/>
                <a:ea typeface="FangSong"/>
                <a:cs typeface="Andalus"/>
              </a:rPr>
              <a:t/>
            </a:r>
            <a:br>
              <a:rPr lang="en-US" sz="1000" i="1" dirty="0" smtClean="0">
                <a:solidFill>
                  <a:srgbClr val="1F497D"/>
                </a:solidFill>
                <a:latin typeface="Jokerman"/>
                <a:ea typeface="FangSong"/>
                <a:cs typeface="Andalus"/>
              </a:rPr>
            </a:br>
            <a:r>
              <a:rPr lang="en-US" sz="1000" i="1" dirty="0" smtClean="0">
                <a:solidFill>
                  <a:srgbClr val="1F497D"/>
                </a:solidFill>
                <a:latin typeface="Jokerman"/>
                <a:ea typeface="FangSong"/>
                <a:cs typeface="Andalus"/>
              </a:rPr>
              <a:t/>
            </a:r>
            <a:br>
              <a:rPr lang="en-US" sz="1000" i="1" dirty="0" smtClean="0">
                <a:solidFill>
                  <a:srgbClr val="1F497D"/>
                </a:solidFill>
                <a:latin typeface="Jokerman"/>
                <a:ea typeface="FangSong"/>
                <a:cs typeface="Andalus"/>
              </a:rPr>
            </a:br>
            <a:r>
              <a:rPr lang="en-US" sz="1000" i="1" dirty="0" smtClean="0">
                <a:solidFill>
                  <a:srgbClr val="1F497D"/>
                </a:solidFill>
                <a:latin typeface="Jokerman"/>
                <a:ea typeface="FangSong"/>
                <a:cs typeface="Andalus"/>
              </a:rPr>
              <a:t/>
            </a:r>
            <a:br>
              <a:rPr lang="en-US" sz="1000" i="1" dirty="0" smtClean="0">
                <a:solidFill>
                  <a:srgbClr val="1F497D"/>
                </a:solidFill>
                <a:latin typeface="Jokerman"/>
                <a:ea typeface="FangSong"/>
                <a:cs typeface="Andalus"/>
              </a:rPr>
            </a:br>
            <a:r>
              <a:rPr lang="en-US" sz="1000" i="1" dirty="0" smtClean="0">
                <a:solidFill>
                  <a:srgbClr val="1F497D"/>
                </a:solidFill>
                <a:latin typeface="Jokerman"/>
                <a:ea typeface="FangSong"/>
                <a:cs typeface="Andalus"/>
              </a:rPr>
              <a:t>  </a:t>
            </a:r>
            <a:r>
              <a:rPr lang="en-US" i="1" dirty="0" smtClean="0">
                <a:solidFill>
                  <a:srgbClr val="1F497D"/>
                </a:solidFill>
                <a:latin typeface="Jokerman"/>
                <a:ea typeface="FangSong"/>
                <a:cs typeface="Andalus"/>
              </a:rPr>
              <a:t>        </a:t>
            </a:r>
            <a:br>
              <a:rPr lang="en-US" i="1" dirty="0" smtClean="0">
                <a:solidFill>
                  <a:srgbClr val="1F497D"/>
                </a:solidFill>
                <a:latin typeface="Jokerman"/>
                <a:ea typeface="FangSong"/>
                <a:cs typeface="Andalus"/>
              </a:rPr>
            </a:br>
            <a:r>
              <a:rPr lang="en-US" i="1" dirty="0" smtClean="0">
                <a:solidFill>
                  <a:srgbClr val="1F497D"/>
                </a:solidFill>
                <a:latin typeface="Jokerman"/>
                <a:ea typeface="FangSong"/>
                <a:cs typeface="Andalus"/>
              </a:rPr>
              <a:t/>
            </a:r>
            <a:br>
              <a:rPr lang="en-US" i="1" dirty="0" smtClean="0">
                <a:solidFill>
                  <a:srgbClr val="1F497D"/>
                </a:solidFill>
                <a:latin typeface="Jokerman"/>
                <a:ea typeface="FangSong"/>
                <a:cs typeface="Andalus"/>
              </a:rPr>
            </a:br>
            <a:r>
              <a:rPr lang="en-US" i="1" dirty="0" smtClean="0">
                <a:solidFill>
                  <a:srgbClr val="1F497D"/>
                </a:solidFill>
                <a:latin typeface="Jokerman"/>
                <a:ea typeface="FangSong"/>
                <a:cs typeface="Andalus"/>
              </a:rPr>
              <a:t/>
            </a:r>
            <a:br>
              <a:rPr lang="en-US" i="1" dirty="0" smtClean="0">
                <a:solidFill>
                  <a:srgbClr val="1F497D"/>
                </a:solidFill>
                <a:latin typeface="Jokerman"/>
                <a:ea typeface="FangSong"/>
                <a:cs typeface="Andalus"/>
              </a:rPr>
            </a:br>
            <a:r>
              <a:rPr lang="en-US" sz="800" i="1" dirty="0" smtClean="0">
                <a:solidFill>
                  <a:srgbClr val="1F497D"/>
                </a:solidFill>
                <a:latin typeface="Jokerman"/>
                <a:ea typeface="FangSong"/>
                <a:cs typeface="Andalus"/>
              </a:rPr>
              <a:t>Hope Pet Rescue is a not-for profit 501 (c)(3) organization run and funded entirely  by Volunteers and generous donors like you.  All donations  are tax deductible</a:t>
            </a:r>
            <a:r>
              <a:rPr lang="en-US" sz="1600" i="1" dirty="0" smtClean="0">
                <a:solidFill>
                  <a:srgbClr val="1F497D"/>
                </a:solidFill>
                <a:latin typeface="Jokerman"/>
                <a:ea typeface="FangSong"/>
                <a:cs typeface="Andalus"/>
              </a:rPr>
              <a:t>.</a:t>
            </a:r>
            <a:r>
              <a:rPr lang="en-US" sz="1600" dirty="0" smtClean="0">
                <a:solidFill>
                  <a:srgbClr val="FF0000"/>
                </a:solidFill>
                <a:latin typeface="Jokerman"/>
                <a:ea typeface="Times New Roman"/>
              </a:rPr>
              <a:t> </a:t>
            </a:r>
            <a:r>
              <a:rPr lang="en-US" sz="1600" dirty="0" smtClean="0">
                <a:solidFill>
                  <a:srgbClr val="00CC00"/>
                </a:solidFill>
                <a:latin typeface="Jokerman"/>
                <a:ea typeface="Times New Roman"/>
              </a:rPr>
              <a:t/>
            </a:r>
            <a:br>
              <a:rPr lang="en-US" sz="1600" dirty="0" smtClean="0">
                <a:solidFill>
                  <a:srgbClr val="00CC00"/>
                </a:solidFill>
                <a:latin typeface="Jokerman"/>
                <a:ea typeface="Times New Roman"/>
              </a:rPr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15" name="Picture 14" descr="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00" y="609600"/>
            <a:ext cx="609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7" descr="http://t2.gstatic.com/images?q=tbn:ANd9GcQjEyxVus-eh_QMr6QSyKeLdk_bYRPfpNmADc6dB4YoLG3-cBlAU6PfexLKJA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0367494">
            <a:off x="5783143" y="753944"/>
            <a:ext cx="474358" cy="474358"/>
          </a:xfrm>
          <a:prstGeom prst="rect">
            <a:avLst/>
          </a:prstGeom>
          <a:noFill/>
        </p:spPr>
      </p:pic>
      <p:pic>
        <p:nvPicPr>
          <p:cNvPr id="17" name="Picture 7" descr="http://t2.gstatic.com/images?q=tbn:ANd9GcQjEyxVus-eh_QMr6QSyKeLdk_bYRPfpNmADc6dB4YoLG3-cBlAU6PfexLKJA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438403">
            <a:off x="7238708" y="761708"/>
            <a:ext cx="474358" cy="474358"/>
          </a:xfrm>
          <a:prstGeom prst="rect">
            <a:avLst/>
          </a:prstGeom>
          <a:noFill/>
        </p:spPr>
      </p:pic>
      <p:pic>
        <p:nvPicPr>
          <p:cNvPr id="18" name="Picture 2" descr="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5181600"/>
            <a:ext cx="118891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woPt" dir="t"/>
          </a:scene3d>
          <a:sp3d contourW="6350">
            <a:bevelT w="19050"/>
            <a:contourClr>
              <a:srgbClr val="FF0000"/>
            </a:contourClr>
          </a:sp3d>
        </p:spPr>
      </p:pic>
      <p:pic>
        <p:nvPicPr>
          <p:cNvPr id="19" name="Picture 3" descr="HopePetRescue logo 11-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5105400"/>
            <a:ext cx="1016295" cy="869666"/>
          </a:xfrm>
          <a:prstGeom prst="rect">
            <a:avLst/>
          </a:prstGeom>
          <a:noFill/>
        </p:spPr>
      </p:pic>
      <p:pic>
        <p:nvPicPr>
          <p:cNvPr id="20" name="Picture 7" descr="http://t2.gstatic.com/images?q=tbn:ANd9GcQjEyxVus-eh_QMr6QSyKeLdk_bYRPfpNmADc6dB4YoLG3-cBlAU6PfexLKJA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055491">
            <a:off x="7833649" y="5242851"/>
            <a:ext cx="479524" cy="4795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</TotalTime>
  <Words>14</Words>
  <Application>Microsoft Office PowerPoint</Application>
  <PresentationFormat>On-screen Show (4:3)</PresentationFormat>
  <Paragraphs>22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Eli Lilly and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C162152</dc:creator>
  <cp:lastModifiedBy>mswier</cp:lastModifiedBy>
  <cp:revision>11</cp:revision>
  <dcterms:created xsi:type="dcterms:W3CDTF">2013-01-06T18:08:58Z</dcterms:created>
  <dcterms:modified xsi:type="dcterms:W3CDTF">2013-01-28T13:49:21Z</dcterms:modified>
</cp:coreProperties>
</file>